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2" r:id="rId2"/>
    <p:sldId id="297" r:id="rId3"/>
    <p:sldId id="301" r:id="rId4"/>
    <p:sldId id="261" r:id="rId5"/>
    <p:sldId id="257" r:id="rId6"/>
    <p:sldId id="259" r:id="rId7"/>
    <p:sldId id="258" r:id="rId8"/>
    <p:sldId id="260" r:id="rId9"/>
    <p:sldId id="29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0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7" r:id="rId31"/>
    <p:sldId id="288" r:id="rId32"/>
    <p:sldId id="289" r:id="rId33"/>
    <p:sldId id="290" r:id="rId34"/>
    <p:sldId id="291" r:id="rId35"/>
    <p:sldId id="283" r:id="rId36"/>
    <p:sldId id="284" r:id="rId37"/>
    <p:sldId id="285" r:id="rId38"/>
    <p:sldId id="292" r:id="rId39"/>
    <p:sldId id="286" r:id="rId40"/>
    <p:sldId id="293" r:id="rId41"/>
    <p:sldId id="295" r:id="rId42"/>
    <p:sldId id="298" r:id="rId43"/>
    <p:sldId id="296" r:id="rId44"/>
    <p:sldId id="299" r:id="rId45"/>
    <p:sldId id="300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06" autoAdjust="0"/>
    <p:restoredTop sz="68900" autoAdjust="0"/>
  </p:normalViewPr>
  <p:slideViewPr>
    <p:cSldViewPr snapToGrid="0">
      <p:cViewPr varScale="1">
        <p:scale>
          <a:sx n="59" d="100"/>
          <a:sy n="59" d="100"/>
        </p:scale>
        <p:origin x="660" y="24"/>
      </p:cViewPr>
      <p:guideLst/>
    </p:cSldViewPr>
  </p:slideViewPr>
  <p:notesTextViewPr>
    <p:cViewPr>
      <p:scale>
        <a:sx n="1" d="1"/>
        <a:sy n="1" d="1"/>
      </p:scale>
      <p:origin x="0" y="-183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0FF65-92CE-4D88-86D8-0837944FC729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DE18B-3857-41AE-8AFE-945C48B56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54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https://code.visualstudio.com/download</a:t>
            </a:r>
          </a:p>
          <a:p>
            <a:r>
              <a:rPr lang="en-US" dirty="0"/>
              <a:t>shd101wyy.markdown-preview-enhanced</a:t>
            </a:r>
          </a:p>
          <a:p>
            <a:r>
              <a:rPr lang="en-US" dirty="0" err="1"/>
              <a:t>Codeium.codeium</a:t>
            </a:r>
            <a:endParaRPr lang="en-US" dirty="0"/>
          </a:p>
          <a:p>
            <a:r>
              <a:rPr lang="en-US" dirty="0"/>
              <a:t>https://github.com/tsenturion/business_analyst/blob/main/mermaid.md</a:t>
            </a:r>
          </a:p>
          <a:p>
            <a:r>
              <a:rPr lang="en-US" dirty="0"/>
              <a:t>https://gigacode.ru/</a:t>
            </a:r>
          </a:p>
          <a:p>
            <a:r>
              <a:rPr lang="en-US" dirty="0"/>
              <a:t>https://chat.deepseek.com/share/1502l8kp2k699elj7m</a:t>
            </a:r>
          </a:p>
          <a:p>
            <a:r>
              <a:rPr lang="en-US" dirty="0"/>
              <a:t>mermaidchart.com</a:t>
            </a:r>
          </a:p>
          <a:p>
            <a:r>
              <a:rPr lang="en-US" dirty="0"/>
              <a:t>https://www.planttext.com/</a:t>
            </a:r>
          </a:p>
          <a:p>
            <a:r>
              <a:rPr lang="en-US" dirty="0"/>
              <a:t>https://miro.com/marketplace/</a:t>
            </a:r>
          </a:p>
          <a:p>
            <a:r>
              <a:rPr lang="en-US" dirty="0"/>
              <a:t>https://giga.chat/link/gcsODkaUXb</a:t>
            </a:r>
          </a:p>
          <a:p>
            <a:r>
              <a:rPr lang="en-US" dirty="0"/>
              <a:t>https://claude.ai/share/84e1e008-a859-4526-9950-672424038341</a:t>
            </a:r>
          </a:p>
          <a:p>
            <a:r>
              <a:rPr lang="en-US" dirty="0"/>
              <a:t>https://chatgpt.com/share/68da83aa-5478-800d-b949-8fd1a6330282</a:t>
            </a:r>
          </a:p>
          <a:p>
            <a:r>
              <a:rPr lang="en-US" dirty="0"/>
              <a:t>https://www.perplexity.ai/search/kak-avtomatizirovat-moiu-rabot-_jrLwCYYSACym2lfwpKPKg#0</a:t>
            </a:r>
          </a:p>
          <a:p>
            <a:endParaRPr lang="en-US" dirty="0"/>
          </a:p>
          <a:p>
            <a:r>
              <a:rPr lang="en-US" dirty="0"/>
              <a:t>https://dbeaver.io/download/</a:t>
            </a:r>
          </a:p>
          <a:p>
            <a:r>
              <a:rPr lang="en-US" dirty="0"/>
              <a:t>https://postgresql.org/download/</a:t>
            </a:r>
          </a:p>
          <a:p>
            <a:r>
              <a:rPr lang="en-US" dirty="0"/>
              <a:t>https://github.com/npgsql/npgsql/releases/download/v4.0.17/Npgsql-4.0.17.msi</a:t>
            </a:r>
          </a:p>
          <a:p>
            <a:r>
              <a:rPr lang="en-US" dirty="0"/>
              <a:t>https://www.microsoft.com/ru-ru/download/details.aspx?id=58494</a:t>
            </a:r>
          </a:p>
          <a:p>
            <a:endParaRPr lang="en-US" dirty="0"/>
          </a:p>
          <a:p>
            <a:r>
              <a:rPr lang="en-US" dirty="0"/>
              <a:t>https://www.kaggle.com/datasets</a:t>
            </a:r>
          </a:p>
          <a:p>
            <a:endParaRPr lang="en-US" dirty="0"/>
          </a:p>
          <a:p>
            <a:r>
              <a:rPr lang="en-US" dirty="0"/>
              <a:t>hh.ru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394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68989-184D-AF73-FB93-CCA5FF2A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E6F6443-D762-35A4-C875-658AB8F6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9DEB4A3-A1A2-38C4-27D3-5D69C88AB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https://code.visualstudio.com/download</a:t>
            </a:r>
          </a:p>
          <a:p>
            <a:r>
              <a:rPr lang="en-US" dirty="0"/>
              <a:t>shd101wyy.markdown-preview-enhanced</a:t>
            </a:r>
          </a:p>
          <a:p>
            <a:r>
              <a:rPr lang="en-US" dirty="0" err="1"/>
              <a:t>Codeium.codeium</a:t>
            </a:r>
            <a:endParaRPr lang="en-US" dirty="0"/>
          </a:p>
          <a:p>
            <a:r>
              <a:rPr lang="en-US" dirty="0"/>
              <a:t>https://gigacode.ru/</a:t>
            </a:r>
          </a:p>
          <a:p>
            <a:r>
              <a:rPr lang="en-US" dirty="0"/>
              <a:t>https://chat.deepseek.com/share/1502l8kp2k699elj7m</a:t>
            </a:r>
          </a:p>
          <a:p>
            <a:r>
              <a:rPr lang="en-US" dirty="0"/>
              <a:t>mermaidchart.com</a:t>
            </a:r>
          </a:p>
          <a:p>
            <a:r>
              <a:rPr lang="en-US" dirty="0"/>
              <a:t>https://www.planttext.com/</a:t>
            </a:r>
          </a:p>
          <a:p>
            <a:r>
              <a:rPr lang="en-US" dirty="0"/>
              <a:t>https://miro.com/marketplace/</a:t>
            </a:r>
          </a:p>
          <a:p>
            <a:r>
              <a:rPr lang="en-US" dirty="0"/>
              <a:t>https://giga.chat/link/gcsODkaUXb</a:t>
            </a:r>
          </a:p>
          <a:p>
            <a:r>
              <a:rPr lang="en-US" dirty="0"/>
              <a:t>https://claude.ai/share/84e1e008-a859-4526-9950-672424038341</a:t>
            </a:r>
          </a:p>
          <a:p>
            <a:r>
              <a:rPr lang="en-US" dirty="0"/>
              <a:t>https://chatgpt.com/share/68da83aa-5478-800d-b949-8fd1a6330282</a:t>
            </a:r>
          </a:p>
          <a:p>
            <a:r>
              <a:rPr lang="en-US" dirty="0"/>
              <a:t>https://www.perplexity.ai/search/kak-avtomatizirovat-moiu-rabot-_jrLwCYYSACym2lfwpKPKg#0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CB7014-739B-9E7B-0BDF-6707AFE2A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58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19C9-6F4A-1C61-891C-0E3B57C5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B702CCA-2F25-E61D-6FB2-D8690A645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0E46E92-0796-1EB7-43C3-CEEA58444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https://code.visualstudio.com/download</a:t>
            </a:r>
          </a:p>
          <a:p>
            <a:r>
              <a:rPr lang="en-US" dirty="0"/>
              <a:t>shd101wyy.markdown-preview-enhanced</a:t>
            </a:r>
          </a:p>
          <a:p>
            <a:r>
              <a:rPr lang="en-US" dirty="0" err="1"/>
              <a:t>Codeium.codeium</a:t>
            </a:r>
            <a:endParaRPr lang="en-US" dirty="0"/>
          </a:p>
          <a:p>
            <a:r>
              <a:rPr lang="en-US" dirty="0"/>
              <a:t>https://github.com/tsenturion/business_analyst/blob/main/mermaid.md</a:t>
            </a:r>
          </a:p>
          <a:p>
            <a:r>
              <a:rPr lang="en-US" dirty="0"/>
              <a:t>https://gigacode.ru/</a:t>
            </a:r>
          </a:p>
          <a:p>
            <a:r>
              <a:rPr lang="en-US" dirty="0"/>
              <a:t>https://chat.deepseek.com/share/1502l8kp2k699elj7m</a:t>
            </a:r>
          </a:p>
          <a:p>
            <a:r>
              <a:rPr lang="en-US" dirty="0"/>
              <a:t>mermaidchart.com</a:t>
            </a:r>
          </a:p>
          <a:p>
            <a:r>
              <a:rPr lang="en-US" dirty="0"/>
              <a:t>https://www.planttext.com/</a:t>
            </a:r>
          </a:p>
          <a:p>
            <a:r>
              <a:rPr lang="en-US" dirty="0"/>
              <a:t>https://miro.com/marketplace/</a:t>
            </a:r>
          </a:p>
          <a:p>
            <a:r>
              <a:rPr lang="en-US" dirty="0"/>
              <a:t>https://giga.chat/link/gcsODkaUXb</a:t>
            </a:r>
          </a:p>
          <a:p>
            <a:r>
              <a:rPr lang="en-US" dirty="0"/>
              <a:t>https://claude.ai/share/84e1e008-a859-4526-9950-672424038341</a:t>
            </a:r>
          </a:p>
          <a:p>
            <a:r>
              <a:rPr lang="en-US" dirty="0"/>
              <a:t>https://chatgpt.com/share/68da83aa-5478-800d-b949-8fd1a6330282</a:t>
            </a:r>
          </a:p>
          <a:p>
            <a:r>
              <a:rPr lang="en-US" dirty="0"/>
              <a:t>https://www.perplexity.ai/search/kak-avtomatizirovat-moiu-rabot-_jrLwCYYSACym2lfwpKPKg#0</a:t>
            </a:r>
          </a:p>
          <a:p>
            <a:endParaRPr lang="en-US" dirty="0"/>
          </a:p>
          <a:p>
            <a:r>
              <a:rPr lang="en-US" dirty="0"/>
              <a:t>https://dbeaver.io/download/</a:t>
            </a:r>
          </a:p>
          <a:p>
            <a:r>
              <a:rPr lang="en-US" dirty="0"/>
              <a:t>https://postgresql.org/download/</a:t>
            </a:r>
          </a:p>
          <a:p>
            <a:r>
              <a:rPr lang="en-US" dirty="0"/>
              <a:t>https://github.com/npgsql/npgsql/releases/download/v4.0.17/Npgsql-4.0.17.msi</a:t>
            </a:r>
          </a:p>
          <a:p>
            <a:r>
              <a:rPr lang="en-US" dirty="0"/>
              <a:t>https://www.microsoft.com/ru-ru/download/details.aspx?id=58494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20660B-E396-9017-1702-F30B11C1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92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70F1-82F4-CE79-EC3C-A3C228C67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A8E0CB8-5C24-02AF-0DCD-530D92E38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6218CC3-5B13-8656-8359-5C8C40A6B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https://code.visualstudio.com/download</a:t>
            </a:r>
          </a:p>
          <a:p>
            <a:r>
              <a:rPr lang="en-US" dirty="0"/>
              <a:t>shd101wyy.markdown-preview-enhanced</a:t>
            </a:r>
          </a:p>
          <a:p>
            <a:r>
              <a:rPr lang="en-US" dirty="0" err="1"/>
              <a:t>Codeium.codeium</a:t>
            </a:r>
            <a:endParaRPr lang="en-US" dirty="0"/>
          </a:p>
          <a:p>
            <a:r>
              <a:rPr lang="en-US" dirty="0"/>
              <a:t>https://github.com/tsenturion/business_analyst/blob/main/mermaid.md</a:t>
            </a:r>
          </a:p>
          <a:p>
            <a:r>
              <a:rPr lang="en-US" dirty="0"/>
              <a:t>https://gigacode.ru/</a:t>
            </a:r>
          </a:p>
          <a:p>
            <a:r>
              <a:rPr lang="en-US" dirty="0"/>
              <a:t>https://chat.deepseek.com/share/1502l8kp2k699elj7m</a:t>
            </a:r>
          </a:p>
          <a:p>
            <a:r>
              <a:rPr lang="en-US" dirty="0"/>
              <a:t>mermaidchart.com</a:t>
            </a:r>
          </a:p>
          <a:p>
            <a:r>
              <a:rPr lang="en-US" dirty="0"/>
              <a:t>https://www.planttext.com/</a:t>
            </a:r>
          </a:p>
          <a:p>
            <a:r>
              <a:rPr lang="en-US" dirty="0"/>
              <a:t>https://miro.com/marketplace/</a:t>
            </a:r>
          </a:p>
          <a:p>
            <a:r>
              <a:rPr lang="en-US" dirty="0"/>
              <a:t>https://giga.chat/link/gcsODkaUXb</a:t>
            </a:r>
          </a:p>
          <a:p>
            <a:r>
              <a:rPr lang="en-US" dirty="0"/>
              <a:t>https://claude.ai/share/84e1e008-a859-4526-9950-672424038341</a:t>
            </a:r>
          </a:p>
          <a:p>
            <a:r>
              <a:rPr lang="en-US" dirty="0"/>
              <a:t>https://chatgpt.com/share/68da83aa-5478-800d-b949-8fd1a6330282</a:t>
            </a:r>
          </a:p>
          <a:p>
            <a:r>
              <a:rPr lang="en-US" dirty="0"/>
              <a:t>https://www.perplexity.ai/search/kak-avtomatizirovat-moiu-rabot-_jrLwCYYSACym2lfwpKPKg#0</a:t>
            </a:r>
          </a:p>
          <a:p>
            <a:endParaRPr lang="en-US" dirty="0"/>
          </a:p>
          <a:p>
            <a:r>
              <a:rPr lang="en-US" dirty="0"/>
              <a:t>https://dbeaver.io/download/</a:t>
            </a:r>
          </a:p>
          <a:p>
            <a:r>
              <a:rPr lang="en-US" dirty="0"/>
              <a:t>https://postgresql.org/download/</a:t>
            </a:r>
          </a:p>
          <a:p>
            <a:r>
              <a:rPr lang="en-US" dirty="0"/>
              <a:t>https://github.com/npgsql/npgsql/releases/download/v4.0.17/Npgsql-4.0.17.msi</a:t>
            </a:r>
          </a:p>
          <a:p>
            <a:r>
              <a:rPr lang="en-US" dirty="0"/>
              <a:t>https://www.microsoft.com/ru-ru/download/details.aspx?id=58494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5462-E96A-2B14-1AE5-2EF2B43D1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487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35833-EF6B-562A-6A60-533B2BAC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0CC3C00-5A51-410C-ED17-8A358988E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C44B670-7836-8FB9-25F2-005E05FD2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https://code.visualstudio.com/download</a:t>
            </a:r>
          </a:p>
          <a:p>
            <a:r>
              <a:rPr lang="en-US" dirty="0"/>
              <a:t>shd101wyy.markdown-preview-enhanced</a:t>
            </a:r>
          </a:p>
          <a:p>
            <a:r>
              <a:rPr lang="en-US" dirty="0" err="1"/>
              <a:t>Codeium.codeium</a:t>
            </a:r>
            <a:endParaRPr lang="en-US" dirty="0"/>
          </a:p>
          <a:p>
            <a:r>
              <a:rPr lang="en-US" dirty="0"/>
              <a:t>https://gigacode.ru/</a:t>
            </a:r>
          </a:p>
          <a:p>
            <a:r>
              <a:rPr lang="en-US" dirty="0"/>
              <a:t>https://chat.deepseek.com/share/1502l8kp2k699elj7m</a:t>
            </a:r>
          </a:p>
          <a:p>
            <a:r>
              <a:rPr lang="en-US" dirty="0"/>
              <a:t>mermaidchart.com</a:t>
            </a:r>
          </a:p>
          <a:p>
            <a:r>
              <a:rPr lang="en-US" dirty="0"/>
              <a:t>https://www.planttext.com/</a:t>
            </a:r>
          </a:p>
          <a:p>
            <a:r>
              <a:rPr lang="en-US" dirty="0"/>
              <a:t>https://miro.com/marketplace/</a:t>
            </a:r>
          </a:p>
          <a:p>
            <a:r>
              <a:rPr lang="en-US" dirty="0"/>
              <a:t>https://giga.chat/link/gcsODkaUXb</a:t>
            </a:r>
          </a:p>
          <a:p>
            <a:r>
              <a:rPr lang="en-US" dirty="0"/>
              <a:t>https://claude.ai/share/84e1e008-a859-4526-9950-672424038341</a:t>
            </a:r>
          </a:p>
          <a:p>
            <a:r>
              <a:rPr lang="en-US" dirty="0"/>
              <a:t>https://chatgpt.com/share/68da83aa-5478-800d-b949-8fd1a6330282</a:t>
            </a:r>
          </a:p>
          <a:p>
            <a:r>
              <a:rPr lang="en-US"/>
              <a:t>https://www.perplexity.ai/search/kak-avtomatizirovat-moiu-rabot-_jrLwCYYSACym2lfwpKPKg#0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68C2CF-4D97-5753-C738-D9F740DE45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7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https://dbeaver.io/download/</a:t>
            </a:r>
          </a:p>
          <a:p>
            <a:r>
              <a:rPr lang="en-US" dirty="0"/>
              <a:t>https://postgresql.org/download/</a:t>
            </a:r>
          </a:p>
          <a:p>
            <a:r>
              <a:rPr lang="en-US" dirty="0"/>
              <a:t>https://github.com/npgsql/npgsql/releases/download/v4.0.17/Npgsql-4.0.17.msi</a:t>
            </a:r>
          </a:p>
          <a:p>
            <a:r>
              <a:rPr lang="en-US" dirty="0"/>
              <a:t>https://www.microsoft.com/ru-ru/download/details.aspx?id=58494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631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F3854-D061-50B5-16D7-C426CD5BF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44706DC-E9A0-560A-64F0-0977A2ED1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497AA87-1204-B3B5-E91A-2ECE6EDA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https://code.visualstudio.com/download</a:t>
            </a:r>
          </a:p>
          <a:p>
            <a:r>
              <a:rPr lang="en-US" dirty="0"/>
              <a:t>shd101wyy.markdown-preview-enhanced</a:t>
            </a:r>
          </a:p>
          <a:p>
            <a:r>
              <a:rPr lang="en-US" dirty="0" err="1"/>
              <a:t>Codeium.codeium</a:t>
            </a:r>
            <a:endParaRPr lang="en-US" dirty="0"/>
          </a:p>
          <a:p>
            <a:r>
              <a:rPr lang="en-US" dirty="0"/>
              <a:t>https://gigacode.ru/</a:t>
            </a:r>
          </a:p>
          <a:p>
            <a:r>
              <a:rPr lang="en-US" dirty="0"/>
              <a:t>https://chat.deepseek.com/share/1502l8kp2k699elj7m</a:t>
            </a:r>
          </a:p>
          <a:p>
            <a:r>
              <a:rPr lang="en-US" dirty="0"/>
              <a:t>mermaidchart.com</a:t>
            </a:r>
          </a:p>
          <a:p>
            <a:r>
              <a:rPr lang="en-US" dirty="0"/>
              <a:t>https://www.planttext.com/</a:t>
            </a:r>
          </a:p>
          <a:p>
            <a:r>
              <a:rPr lang="en-US" dirty="0"/>
              <a:t>https://miro.com/marketplace/</a:t>
            </a:r>
          </a:p>
          <a:p>
            <a:r>
              <a:rPr lang="en-US" dirty="0"/>
              <a:t>https://giga.chat/link/gcsODkaUXb</a:t>
            </a:r>
          </a:p>
          <a:p>
            <a:r>
              <a:rPr lang="en-US" dirty="0"/>
              <a:t>https://claude.ai/share/84e1e008-a859-4526-9950-672424038341</a:t>
            </a:r>
          </a:p>
          <a:p>
            <a:r>
              <a:rPr lang="en-US" dirty="0"/>
              <a:t>https://chatgpt.com/share/68da83aa-5478-800d-b949-8fd1a6330282</a:t>
            </a:r>
          </a:p>
          <a:p>
            <a:r>
              <a:rPr lang="en-US"/>
              <a:t>https://www.perplexity.ai/search/kak-avtomatizirovat-moiu-rabot-_jrLwCYYSACym2lfwpKPKg#0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5310E5-7120-19A7-25E7-41F3AE439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8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F4F44-BB2A-3F7A-8481-50CA5146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323C241-859F-095A-3CF7-A2C17B5A9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588DC29-DDD2-D010-D37E-CB07E87CF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https://dbeaver.io/download/</a:t>
            </a:r>
          </a:p>
          <a:p>
            <a:r>
              <a:rPr lang="en-US" dirty="0"/>
              <a:t>https://postgresql.org/download/</a:t>
            </a:r>
          </a:p>
          <a:p>
            <a:r>
              <a:rPr lang="en-US" dirty="0"/>
              <a:t>https://github.com/npgsql/npgsql/releases/download/v4.0.17/Npgsql-4.0.17.msi</a:t>
            </a:r>
          </a:p>
          <a:p>
            <a:r>
              <a:rPr lang="en-US" dirty="0"/>
              <a:t>https://www.microsoft.com/ru-ru/download/details.aspx?id=58494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FC477C-5408-EAF9-E30C-36B483091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772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6046B-AF52-1DD6-0906-7961F286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267A25D-1EFB-CB83-94FF-4AD354692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17A980B-8FC6-AB8A-110E-62BBC193C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BA2C4D-C697-F6DB-F2C2-A10421E2A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471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BAE9-3C33-6B9D-4C63-0F565E3A3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8C4FBB6-1812-52A1-7197-175F662FD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EF204D2-BD81-3A4F-CFCF-AADDF27CD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https://dbeaver.io/download/</a:t>
            </a:r>
          </a:p>
          <a:p>
            <a:r>
              <a:rPr lang="en-US" dirty="0"/>
              <a:t>https://postgresql.org/download/</a:t>
            </a:r>
          </a:p>
          <a:p>
            <a:r>
              <a:rPr lang="en-US" dirty="0"/>
              <a:t>https://github.com/npgsql/npgsql/releases/download/v4.0.17/Npgsql-4.0.17.msi</a:t>
            </a:r>
          </a:p>
          <a:p>
            <a:r>
              <a:rPr lang="en-US" dirty="0"/>
              <a:t>https://www.microsoft.com/ru-ru/download/details.aspx?id=58494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FDDE8A-E95A-528B-79FA-2B0B9DF6C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DE18B-3857-41AE-8AFE-945C48B56E73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60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C94DF-1B1D-C924-5DA5-11F1374CD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17E0EF-ABDB-7893-6878-F1FBE035F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529B6B-4DFE-1DC0-4420-BCA37481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10266B-2C65-05E5-0562-DAD911D7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D60CF0-7135-7204-4DFF-8870DE26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9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1DE0B-1848-D649-2FE6-61D9E89A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80F3B0-C7F0-C675-F2D4-0682E033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AE521E-BBFF-DCFB-40FE-DEF6BDA5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FC7FDF-09C2-C1E9-B214-050DB9D15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64D1F3-5C59-F56F-2245-67933E9F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90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E41E9D-0C3E-6EF9-97B1-93DC093F9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C010D6-828A-3749-E33C-8C8138675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50BD66-46C5-78C2-C6CA-A7F89CBF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A30751-CC82-9719-7FC2-6190D489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0BB0BB-7B55-C703-8213-EE56F4F4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9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537373-A4CF-2719-D23E-0357CC29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EA61A-13AA-A4C9-524F-D4D9F799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F8E40-F8F5-0BC4-439B-5464BF1D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4AC566-B4AC-C912-975D-47D05746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0822C-D092-1DE6-FF68-52371189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3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CD2D0-5952-C8FB-C143-F4E34F2E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7BF369-9EA0-8BB6-6CC9-180DB72CD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3C6838-A4DE-6C49-B743-5D5B86C1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221CFF-5F9E-F448-B66D-41AA9E96D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0E978D-2D03-26DD-DB4F-F7D06FF0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88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4B02-E175-F22E-A609-E867207D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CF78E-F1BB-48A7-2101-13A004F339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135AC0-6C74-0B41-1FFE-32EE4A621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5D996E-285F-B747-6D1B-CCAD0FCE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824343-2FBD-ED07-D331-452C91DC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B8BB4C-0818-F606-BFD6-27D97693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0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C2B71-2D49-7293-7B8F-C0B80D22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0B7DB4-6617-4832-E2CF-183DB4960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948AD9-E74A-1F05-7ECE-80926C361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BD164D-0D6A-ECD8-9B08-31D6A95D3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F9F529-380A-041C-BCDE-804156FEB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E8A3246-3613-675E-E3F1-236A70D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C21A35-23C5-4DC6-A604-612EF41F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DFF839-7E25-0D30-B62D-A32290C5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F1DD9-B712-0DC9-7CB6-B943C4A7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423A7F-F989-7407-58B9-A9224731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8C3E0C-1B47-4DE7-5FC5-9457D9F68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C0DE62-C491-5D90-8E43-4BFC4366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76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9F4503-5DAD-42E8-6E56-9D09C5D3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600150-D6E6-81BB-17D5-F67B5C7B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BAF929-C089-1B0C-C4F3-191C1A6F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71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D1B7D-BCBA-F91B-81D1-039B5952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C11B5-08C9-9724-6CB4-E963F8D5F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92AC20-5EF6-AD17-F8FC-609C115D0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A225A2-D850-AFE8-7BEC-937655E80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9E1447-AF62-7496-772A-17452FFC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E4E1C8-1F87-CFED-3A5B-E1A4B95E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72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CD220-5667-05A8-CBDE-96DFB586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BFF12E4-93A8-E636-63A5-D2AB02AA6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7AADEF-41C3-7AA2-CBD5-153D2EDD5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7013BC-B205-7F4A-F759-E119C44B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B3098D-A378-DD9E-D874-6318BB2A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7C56DA-4826-6DCF-9D1E-21B85108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50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098C2-770E-478E-55CE-80082F05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365D3C-DC9F-DF4D-E6C9-FAEEB878F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32836-A112-6B0A-4FFF-46BC2B8BE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B98E5-FD65-4B74-B37E-5699FF760142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EDD1-2E39-7B81-F3E8-5B9D84A40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679F97-E321-237D-B00F-2C8184584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85D277-349E-4C1A-856A-26DF69C2E7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30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6DBB4-A369-4CF7-5EC4-1187F3F5B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106" y="-1495002"/>
            <a:ext cx="9144000" cy="2387600"/>
          </a:xfrm>
        </p:spPr>
        <p:txBody>
          <a:bodyPr/>
          <a:lstStyle/>
          <a:p>
            <a:r>
              <a:rPr lang="ru-RU" dirty="0"/>
              <a:t>Где я работал/работаю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0A52B7-386E-F749-8B1F-34CA6491F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106" y="984673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Университет Синергия</a:t>
            </a:r>
            <a:endParaRPr lang="en-US" dirty="0"/>
          </a:p>
          <a:p>
            <a:pPr algn="l"/>
            <a:r>
              <a:rPr lang="en-US" dirty="0"/>
              <a:t>Sigma Academy</a:t>
            </a:r>
          </a:p>
          <a:p>
            <a:pPr algn="l"/>
            <a:r>
              <a:rPr lang="ru-RU" dirty="0" err="1"/>
              <a:t>Нетология</a:t>
            </a:r>
            <a:endParaRPr lang="ru-RU" dirty="0"/>
          </a:p>
          <a:p>
            <a:pPr algn="l"/>
            <a:r>
              <a:rPr lang="ru-RU" dirty="0" err="1"/>
              <a:t>СПбПУ</a:t>
            </a:r>
            <a:endParaRPr lang="ru-RU" dirty="0"/>
          </a:p>
          <a:p>
            <a:pPr algn="l"/>
            <a:r>
              <a:rPr lang="ru-RU" dirty="0"/>
              <a:t>ЮУТУ</a:t>
            </a:r>
          </a:p>
          <a:p>
            <a:pPr algn="l"/>
            <a:r>
              <a:rPr lang="en-US" dirty="0" err="1"/>
              <a:t>Hexlet</a:t>
            </a:r>
            <a:endParaRPr lang="en-US" dirty="0"/>
          </a:p>
          <a:p>
            <a:pPr algn="l"/>
            <a:r>
              <a:rPr lang="ru-RU" dirty="0"/>
              <a:t>Код будущего</a:t>
            </a:r>
            <a:endParaRPr lang="en-US" dirty="0"/>
          </a:p>
          <a:p>
            <a:pPr algn="l"/>
            <a:r>
              <a:rPr lang="ru-RU" dirty="0"/>
              <a:t>МШП</a:t>
            </a:r>
            <a:endParaRPr lang="en-US" dirty="0"/>
          </a:p>
          <a:p>
            <a:pPr algn="l"/>
            <a:r>
              <a:rPr lang="ru-RU" dirty="0"/>
              <a:t>Компьютерная академия </a:t>
            </a:r>
            <a:r>
              <a:rPr lang="en-US" dirty="0"/>
              <a:t>TOP</a:t>
            </a:r>
          </a:p>
          <a:p>
            <a:pPr algn="l"/>
            <a:r>
              <a:rPr lang="en-US" dirty="0" err="1"/>
              <a:t>Maxitet</a:t>
            </a:r>
            <a:r>
              <a:rPr lang="en-US" dirty="0"/>
              <a:t>/Maximum education</a:t>
            </a:r>
          </a:p>
          <a:p>
            <a:pPr algn="l"/>
            <a:r>
              <a:rPr lang="en-US" dirty="0" err="1"/>
              <a:t>GeekBr</a:t>
            </a:r>
            <a:r>
              <a:rPr lang="ru-RU" dirty="0"/>
              <a:t>а</a:t>
            </a:r>
            <a:r>
              <a:rPr lang="en-US" dirty="0"/>
              <a:t>ins/</a:t>
            </a:r>
            <a:r>
              <a:rPr lang="en-US" dirty="0" err="1"/>
              <a:t>Skillbox</a:t>
            </a:r>
            <a:r>
              <a:rPr lang="en-US" dirty="0"/>
              <a:t>/</a:t>
            </a:r>
            <a:r>
              <a:rPr lang="en-US" dirty="0" err="1"/>
              <a:t>geekboks</a:t>
            </a:r>
            <a:endParaRPr lang="en-US" dirty="0"/>
          </a:p>
          <a:p>
            <a:pPr algn="l"/>
            <a:r>
              <a:rPr lang="en-US" dirty="0" err="1"/>
              <a:t>Skyeng</a:t>
            </a:r>
            <a:endParaRPr lang="ru-RU" dirty="0"/>
          </a:p>
          <a:p>
            <a:pPr algn="l"/>
            <a:r>
              <a:rPr lang="ru-RU" dirty="0"/>
              <a:t>И другие</a:t>
            </a:r>
          </a:p>
        </p:txBody>
      </p:sp>
    </p:spTree>
    <p:extLst>
      <p:ext uri="{BB962C8B-B14F-4D97-AF65-F5344CB8AC3E}">
        <p14:creationId xmlns:p14="http://schemas.microsoft.com/office/powerpoint/2010/main" val="393340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C7012-35EC-6768-FDA1-294B627F0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A96AFF-4024-59FF-7861-7631BF3E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0"/>
            <a:ext cx="11449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3D52B-AD33-7A10-48AF-F4CF6560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7B9D6B-5A5B-EA98-603E-E185E37D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0"/>
            <a:ext cx="11449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8FB36-D649-53CE-2C22-FC5A142A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0CD52B-77BA-2BCB-07E2-0E82490E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2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D26F-A238-493C-3FDB-7A5DA488E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65A271-0B97-86E0-D1C8-A9904D7B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8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D6CB8-69C0-56F7-E6EC-61347E43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F06FBB-354A-21C6-4F9F-1645379D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8DAB5-C54B-82A9-AB1E-7A9BD5697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06C93-211E-721F-17B6-98CCC3DD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6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1A09-96CD-6FC6-BA81-BF5A1457B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4EEFA8-4578-A579-FDE7-64D2FF62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8" y="0"/>
            <a:ext cx="1148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01E27-F264-ED3D-9160-AB1F7D22B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4708342-CDEF-52BD-88CD-98ED57B65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" y="0"/>
            <a:ext cx="1148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72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72378-9997-BFCC-8524-1BE03C686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D359F5-CA5E-92C9-9EBE-37D3C953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2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5EFC2-CB88-4220-D6E4-E5C021815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52EF37-4204-55FC-8DF1-9BAFB774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0"/>
            <a:ext cx="11449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9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36F94-8785-A319-555E-54DAFFED7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59B69-7AA5-7A2D-1F15-5A2DE3AD1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Автоматизация работы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CD5B0F-A507-AABE-5F12-F291E8BBB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Полезные инструменты и приложения</a:t>
            </a:r>
            <a:endParaRPr lang="en-US" dirty="0"/>
          </a:p>
          <a:p>
            <a:r>
              <a:rPr lang="ru-RU" dirty="0"/>
              <a:t>Блок 1 – 1</a:t>
            </a:r>
            <a:r>
              <a:rPr lang="en-US" dirty="0"/>
              <a:t>3</a:t>
            </a:r>
            <a:r>
              <a:rPr lang="ru-RU" dirty="0"/>
              <a:t> шт. для диаграмм и генерации</a:t>
            </a:r>
          </a:p>
        </p:txBody>
      </p:sp>
    </p:spTree>
    <p:extLst>
      <p:ext uri="{BB962C8B-B14F-4D97-AF65-F5344CB8AC3E}">
        <p14:creationId xmlns:p14="http://schemas.microsoft.com/office/powerpoint/2010/main" val="308298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FE6EC-D684-3F3E-117A-77DF3E23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7FA142-828C-C7B8-0C6A-E85736D7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0"/>
            <a:ext cx="11449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608AB-A28F-8D1B-28C1-80C6ACE47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D04D31-6CB3-BDA2-6FB1-ABEF21E7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87" y="0"/>
            <a:ext cx="11469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1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0C5B3-EF98-6D65-A885-D5BB32FF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85BF0-0311-6538-1F50-E35338DB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" y="0"/>
            <a:ext cx="12147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5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A2C40-2859-A0B4-F35C-E1672489D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DFF7DB-822B-192D-2F8B-8D30FB23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" y="0"/>
            <a:ext cx="12080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39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43D28-0676-A0D0-CDC1-ED76DE0A3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7FF2F-3C35-1C6A-0334-7E518462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53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74A84-F58C-E68A-3C21-B4BF28E52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2C4B0D-9BC1-01A0-2D1A-F6E6A674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7" y="0"/>
            <a:ext cx="4290432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F7AC44-E181-B9F2-1C5B-EC02FF29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239" y="58994"/>
            <a:ext cx="4317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56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6AA55-BBF7-EBC5-BF36-AEBEED74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79976D-4613-5F40-D34B-9EA4242D9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" y="0"/>
            <a:ext cx="12147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002A0-0D2F-74D3-9C8F-0D6121B3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1513E4-C55D-AB35-08BA-F5035C85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" y="0"/>
            <a:ext cx="12124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3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0AEA0-715C-867E-1E3D-810CC6B2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554016-AE90-BA09-4CE9-BD81A9297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" y="0"/>
            <a:ext cx="12080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5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4A814-2F84-2D62-FDE8-2FA6D4FD6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FF39F8-88B4-A621-D030-B2AF9DC5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1" y="0"/>
            <a:ext cx="11999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8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03DA-6E91-837B-2748-F6B0687FF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701D98-BD9B-5AF2-20CE-DEDF4CEC9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Если захотите углубиться в инструмент или рассмотреть его установку/подключение/использование – пишите, сделаем это сразу на занятии</a:t>
            </a:r>
          </a:p>
        </p:txBody>
      </p:sp>
    </p:spTree>
    <p:extLst>
      <p:ext uri="{BB962C8B-B14F-4D97-AF65-F5344CB8AC3E}">
        <p14:creationId xmlns:p14="http://schemas.microsoft.com/office/powerpoint/2010/main" val="1471351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6226-0728-AAF6-5D2F-297F295A8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B6E04B-DEA6-8785-24E5-F6F5F0A1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87" y="0"/>
            <a:ext cx="11469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95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225A-EE7F-0190-080C-F75B588BE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6D1555-106E-3EAB-A84E-CCD49A4E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7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8B36-9287-D502-A114-22E1D729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486CEA-5DFD-E2C3-4A91-FBE86D53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87" y="0"/>
            <a:ext cx="11469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25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0864A-EFB1-34D8-92B2-0292DDE76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8715F-E020-0CAD-D35E-8EAC4BC0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73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20ABE-C865-D813-C780-128791CB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72FED8-9910-E4BA-DD1C-D941D6C6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8" y="0"/>
            <a:ext cx="1148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3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73F50-9B33-F2BE-07F7-1E10BF33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24852-1CD5-E079-6720-283360983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Востребованные инструменты на рынке труда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ECE7AA-C589-61E7-BC60-914862314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Полезные инструменты и приложения</a:t>
            </a:r>
            <a:endParaRPr lang="en-US" dirty="0"/>
          </a:p>
          <a:p>
            <a:r>
              <a:rPr lang="ru-RU" dirty="0"/>
              <a:t>Блок 2 – </a:t>
            </a:r>
            <a:r>
              <a:rPr lang="en-US" dirty="0"/>
              <a:t>4</a:t>
            </a:r>
            <a:r>
              <a:rPr lang="ru-RU" dirty="0"/>
              <a:t> шт. для баз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3871682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9DF6D-BAD4-50BA-EA86-4C223C7A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7B75F-0F3A-F676-3AA2-9A0836B4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4" y="0"/>
            <a:ext cx="114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6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2BB4-FEEC-0E25-7A1E-A9B146168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7E7C65-7754-D955-AFCD-80118231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79" y="0"/>
            <a:ext cx="11516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26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61A4-C611-7DCC-6922-B3419705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A96EDA-18CC-0434-800E-C0604624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6" y="0"/>
            <a:ext cx="12021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69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35A7-6F0A-9247-73E0-7C46FE05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BAD7E7-7734-61EB-CD09-C8CA23C8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8" y="0"/>
            <a:ext cx="1148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87672-6DF8-BC8F-052F-3AE9173C1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EE74E-85B3-A722-EB17-8A43015D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4" y="0"/>
            <a:ext cx="11779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49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4369-BE71-653F-345F-0110E868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B62DA7-9F00-8CF1-8CA7-F36011AA6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78" y="0"/>
            <a:ext cx="1148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F68-86AB-DE9A-E085-8E26C48D7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7D692-C0DE-D76E-55A5-FBC9B49DF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Для тренировки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6088A3-73A8-72A0-71D6-E9397B277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Полезные инструменты и приложения</a:t>
            </a:r>
            <a:endParaRPr lang="en-US" dirty="0"/>
          </a:p>
          <a:p>
            <a:r>
              <a:rPr lang="ru-RU" dirty="0"/>
              <a:t>Блок 3 – 1 шт. для учебы и наработки навыков</a:t>
            </a:r>
          </a:p>
        </p:txBody>
      </p:sp>
    </p:spTree>
    <p:extLst>
      <p:ext uri="{BB962C8B-B14F-4D97-AF65-F5344CB8AC3E}">
        <p14:creationId xmlns:p14="http://schemas.microsoft.com/office/powerpoint/2010/main" val="716058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54D8-7275-A902-6B5D-9FC3A664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C5A8C8-1244-A29A-669F-A117F565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75094-C374-D4A9-15E3-DA2A9A212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1BCA0-2365-27AF-9CDF-A47986BB41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HH</a:t>
            </a:r>
            <a:r>
              <a:rPr lang="ru-RU" dirty="0"/>
              <a:t> для работы и стажировки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42BF32B3-599F-782C-355F-BA5D5A0D44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838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5F493-3100-BCD4-85DC-C0069B242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BB4441-F8F2-E414-56DF-7B322A20B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733"/>
            <a:ext cx="12192000" cy="67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C6E98-D791-CA08-2680-29AC39281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715B1-9555-A302-11EC-7015DC71F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Спасибо за внимание</a:t>
            </a:r>
            <a:br>
              <a:rPr lang="ru-RU" dirty="0"/>
            </a:br>
            <a:r>
              <a:rPr lang="ru-RU" dirty="0"/>
              <a:t>напишите, что хотите увидеть/изучить завтра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529C8AC7-2714-24E5-B6F2-1CA1B1B68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Например, можно что угодно из питона/</a:t>
            </a:r>
            <a:r>
              <a:rPr lang="en-US" dirty="0" err="1"/>
              <a:t>sql</a:t>
            </a:r>
            <a:r>
              <a:rPr lang="en-US" dirty="0"/>
              <a:t>/</a:t>
            </a:r>
            <a:r>
              <a:rPr lang="en-US" dirty="0" err="1"/>
              <a:t>github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52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9B8F-7412-48A8-E87B-CADAD5C9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0009BD-E41E-8600-DBAE-F85503A9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8" y="0"/>
            <a:ext cx="1148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9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BADBF-FB24-05F3-F6DC-EBD19BF0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CCA2E-3D51-4A6F-7DAE-75C8A3F2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93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634D0-191F-4F41-1DEB-75332CCF4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7FE5C-E2C8-EDAB-CC88-268AEC87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8" y="0"/>
            <a:ext cx="1148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4377-C583-11F2-5331-F9D98FC1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359FD4-D8E6-8B44-12A0-6990A434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174" y="0"/>
            <a:ext cx="6261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24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0955C-4FE0-1400-DFDA-FB2C077C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910C6C-161A-97AB-38C7-6D6B8C9A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7" y="0"/>
            <a:ext cx="11977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1095</Words>
  <Application>Microsoft Office PowerPoint</Application>
  <PresentationFormat>Широкоэкранный</PresentationFormat>
  <Paragraphs>143</Paragraphs>
  <Slides>45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Тема Office</vt:lpstr>
      <vt:lpstr>Где я работал/работаю</vt:lpstr>
      <vt:lpstr>Автоматизация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Востребованные инструменты на рынке труда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тренировки</vt:lpstr>
      <vt:lpstr>Презентация PowerPoint</vt:lpstr>
      <vt:lpstr>HH для работы и стажировки</vt:lpstr>
      <vt:lpstr>Презентация PowerPoint</vt:lpstr>
      <vt:lpstr>Спасибо за внимание напишите, что хотите увидеть/изучить завтра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Матвей Ефимов</dc:creator>
  <cp:lastModifiedBy>Матвей Ефимов</cp:lastModifiedBy>
  <cp:revision>2</cp:revision>
  <dcterms:created xsi:type="dcterms:W3CDTF">2025-09-29T09:55:37Z</dcterms:created>
  <dcterms:modified xsi:type="dcterms:W3CDTF">2025-09-29T13:58:36Z</dcterms:modified>
</cp:coreProperties>
</file>